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419" r:id="rId2"/>
    <p:sldId id="407" r:id="rId3"/>
    <p:sldId id="434" r:id="rId4"/>
    <p:sldId id="454" r:id="rId5"/>
    <p:sldId id="455" r:id="rId6"/>
    <p:sldId id="456" r:id="rId7"/>
    <p:sldId id="457" r:id="rId8"/>
    <p:sldId id="458" r:id="rId9"/>
    <p:sldId id="446" r:id="rId10"/>
    <p:sldId id="447" r:id="rId11"/>
    <p:sldId id="448" r:id="rId12"/>
    <p:sldId id="449" r:id="rId13"/>
    <p:sldId id="459" r:id="rId14"/>
    <p:sldId id="319" r:id="rId15"/>
    <p:sldId id="43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68" autoAdjust="0"/>
    <p:restoredTop sz="86395"/>
  </p:normalViewPr>
  <p:slideViewPr>
    <p:cSldViewPr snapToGrid="0">
      <p:cViewPr varScale="1">
        <p:scale>
          <a:sx n="103" d="100"/>
          <a:sy n="103" d="100"/>
        </p:scale>
        <p:origin x="114" y="348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jpeg>
</file>

<file path=ppt/media/image3.jpg>
</file>

<file path=ppt/media/image4.jpeg>
</file>

<file path=ppt/media/image5.gif>
</file>

<file path=ppt/media/image6.jpe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7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23/03/2020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ifehacker.com/productivity-101-a-primer-to-the-pomodoro-technique-1598992730" TargetMode="External"/><Relationship Id="rId2" Type="http://schemas.openxmlformats.org/officeDocument/2006/relationships/hyperlink" Target="https://gamasutra.com/blogs/DavidLogan/20200319/359737/Expert_Advice_A_Guide_to_Working_Remotely_in_Games.php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UvEhlJ" TargetMode="External"/><Relationship Id="rId2" Type="http://schemas.openxmlformats.org/officeDocument/2006/relationships/hyperlink" Target="https://products.office.com/en-gb/microsoft-teams/download-app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iscord.gg/4Smtu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space.falmouth.ac.uk/mod/resource/view.php?id=60914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Digital Attendance Holding slid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12192000" cy="6860777"/>
          </a:xfrm>
        </p:spPr>
      </p:pic>
    </p:spTree>
    <p:extLst>
      <p:ext uri="{BB962C8B-B14F-4D97-AF65-F5344CB8AC3E}">
        <p14:creationId xmlns:p14="http://schemas.microsoft.com/office/powerpoint/2010/main" val="416451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3" name="Picture 2" descr="A picture containing screenshot, photo, street, side&#10;&#10;Description automatically generated">
            <a:extLst>
              <a:ext uri="{FF2B5EF4-FFF2-40B4-BE49-F238E27FC236}">
                <a16:creationId xmlns:a16="http://schemas.microsoft.com/office/drawing/2014/main" id="{2B433368-9F65-434A-86A0-2ED8F2E386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682" y="1311964"/>
            <a:ext cx="6760636" cy="47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26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436835-ECBB-6D47-AA33-7482A8CCC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53490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61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625FFB-03A0-D14A-80D3-F1110D88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027906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01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978430" y="2790363"/>
            <a:ext cx="8235140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Online Working Tips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559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4E97-E734-9A4F-8C8E-87457334A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EAF82-D3D7-3149-AFE0-9577C1F2C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Expert Advice: A Guide to Working Remotely in Games</a:t>
            </a:r>
            <a:r>
              <a:rPr lang="en-US" dirty="0"/>
              <a:t>- </a:t>
            </a:r>
            <a:r>
              <a:rPr lang="en-GB" dirty="0">
                <a:hlinkClick r:id="rId2"/>
              </a:rPr>
              <a:t>https://gamasutra.com/blogs/DavidLogan/20200319/359737/Expert_Advice_A_Guide_to_Working_Remotely_in_Games.php</a:t>
            </a:r>
            <a:endParaRPr lang="en-GB" dirty="0"/>
          </a:p>
          <a:p>
            <a:r>
              <a:rPr lang="en-GB" dirty="0"/>
              <a:t>The Pomodoro Technique - </a:t>
            </a:r>
            <a:r>
              <a:rPr lang="en-GB" dirty="0">
                <a:hlinkClick r:id="rId3"/>
              </a:rPr>
              <a:t>https://lifehacker.com/productivity-101-a-primer-to-the-pomodoro-technique-1598992730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51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0A1976-9244-984B-89F8-1445CFAD753A}"/>
              </a:ext>
            </a:extLst>
          </p:cNvPr>
          <p:cNvSpPr txBox="1"/>
          <p:nvPr/>
        </p:nvSpPr>
        <p:spPr>
          <a:xfrm>
            <a:off x="1305334" y="2604042"/>
            <a:ext cx="40334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GAM130 –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Moving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Online</a:t>
            </a:r>
          </a:p>
        </p:txBody>
      </p:sp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Since we have now moved to online teaching there are few things we should cover:</a:t>
            </a:r>
          </a:p>
          <a:p>
            <a:pPr lvl="1"/>
            <a:r>
              <a:rPr lang="en-US" dirty="0"/>
              <a:t>Assignment</a:t>
            </a:r>
          </a:p>
          <a:p>
            <a:pPr lvl="1"/>
            <a:r>
              <a:rPr lang="en-US" dirty="0"/>
              <a:t>Expo Replacement</a:t>
            </a:r>
          </a:p>
          <a:p>
            <a:pPr lvl="1"/>
            <a:r>
              <a:rPr lang="en-US" dirty="0"/>
              <a:t>Tips and Techniques to work remotely</a:t>
            </a:r>
          </a:p>
          <a:p>
            <a:r>
              <a:rPr lang="en-US" dirty="0"/>
              <a:t>First off communication</a:t>
            </a:r>
          </a:p>
          <a:p>
            <a:pPr lvl="1"/>
            <a:r>
              <a:rPr lang="en-US" dirty="0"/>
              <a:t>We are using Microsoft Teams for all teaching online</a:t>
            </a:r>
          </a:p>
          <a:p>
            <a:pPr lvl="2"/>
            <a:r>
              <a:rPr lang="en-US" dirty="0"/>
              <a:t>Download - </a:t>
            </a:r>
            <a:r>
              <a:rPr lang="en-GB" dirty="0">
                <a:hlinkClick r:id="rId2"/>
              </a:rPr>
              <a:t>https://products.office.com/en-gb/microsoft-teams/download-app</a:t>
            </a:r>
            <a:endParaRPr lang="en-GB" dirty="0"/>
          </a:p>
          <a:p>
            <a:pPr lvl="1"/>
            <a:r>
              <a:rPr lang="en-GB" dirty="0"/>
              <a:t>We have a Teams Site for you all - </a:t>
            </a:r>
            <a:r>
              <a:rPr lang="en-US" dirty="0">
                <a:hlinkClick r:id="rId3"/>
              </a:rPr>
              <a:t>https://bit.ly/2UvEhlJ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Students have also setup a Discord - </a:t>
            </a:r>
            <a:r>
              <a:rPr lang="en-US" dirty="0">
                <a:hlinkClick r:id="rId4"/>
              </a:rPr>
              <a:t>https://discord.gg/4Smtuy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9554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How your teaching is changing?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We will setup up the following sessions</a:t>
            </a:r>
          </a:p>
          <a:p>
            <a:pPr lvl="1"/>
            <a:r>
              <a:rPr lang="en-GB" b="1" dirty="0"/>
              <a:t>Lecture</a:t>
            </a:r>
            <a:r>
              <a:rPr lang="en-GB" dirty="0"/>
              <a:t> – Microsoft Teams Live Events</a:t>
            </a:r>
          </a:p>
          <a:p>
            <a:pPr lvl="1"/>
            <a:r>
              <a:rPr lang="en-GB" b="1" dirty="0"/>
              <a:t>Workshops</a:t>
            </a:r>
            <a:r>
              <a:rPr lang="en-GB" dirty="0"/>
              <a:t> – Microsoft Teams Meetings</a:t>
            </a:r>
          </a:p>
          <a:p>
            <a:pPr lvl="1"/>
            <a:r>
              <a:rPr lang="en-GB" b="1" dirty="0"/>
              <a:t>Tutorials </a:t>
            </a:r>
            <a:r>
              <a:rPr lang="en-GB" dirty="0"/>
              <a:t>–Microsoft Team Meetings or Chats (Private Messaging)</a:t>
            </a:r>
          </a:p>
          <a:p>
            <a:pPr lvl="1"/>
            <a:r>
              <a:rPr lang="en-GB" b="1" dirty="0"/>
              <a:t>Studio Practice</a:t>
            </a:r>
            <a:r>
              <a:rPr lang="en-GB" dirty="0"/>
              <a:t> – Staff will be available on Discord and Teams, please ‘@’ and they can setup MS Team Meetings to support</a:t>
            </a:r>
          </a:p>
          <a:p>
            <a:r>
              <a:rPr lang="en-GB" dirty="0"/>
              <a:t>These will align with your timetabled sessions, and you will receive an invite via email ….. </a:t>
            </a:r>
            <a:r>
              <a:rPr lang="en-GB" b="1" dirty="0"/>
              <a:t>PLEASE CHECK YOUR EMAIL</a:t>
            </a:r>
            <a:endParaRPr lang="en-GB" dirty="0"/>
          </a:p>
          <a:p>
            <a:r>
              <a:rPr lang="en-GB" dirty="0"/>
              <a:t>If you don’t receive an invite, please ‘@’ the Tutor on Teams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4288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307ACBA-E838-4884-AEE2-351355D2B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355" y="817886"/>
            <a:ext cx="7007290" cy="39416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C2FB695-6390-48F3-BCCB-AAD2284AB6B8}"/>
              </a:ext>
            </a:extLst>
          </p:cNvPr>
          <p:cNvSpPr/>
          <p:nvPr/>
        </p:nvSpPr>
        <p:spPr>
          <a:xfrm>
            <a:off x="2089743" y="5026481"/>
            <a:ext cx="80125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800" b="1" dirty="0"/>
              <a:t>PLEASE CHECK YOUR EMAIL!!!!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1655439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574733" y="2790363"/>
            <a:ext cx="4857868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Assignment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3660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Assignment Breakdown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Assignment 1 – Studio Practice</a:t>
            </a:r>
          </a:p>
          <a:p>
            <a:pPr lvl="1"/>
            <a:r>
              <a:rPr lang="en-US" dirty="0"/>
              <a:t>Some changes, mainly expo materials (more on that later)</a:t>
            </a:r>
          </a:p>
          <a:p>
            <a:r>
              <a:rPr lang="en-US" dirty="0"/>
              <a:t>Assignment 2 – Evaluation</a:t>
            </a:r>
          </a:p>
          <a:p>
            <a:pPr lvl="1"/>
            <a:r>
              <a:rPr lang="en-US" dirty="0"/>
              <a:t>No changes!</a:t>
            </a:r>
          </a:p>
          <a:p>
            <a:r>
              <a:rPr lang="en-US" dirty="0"/>
              <a:t>No student will be disadvantage for this move to online</a:t>
            </a:r>
          </a:p>
          <a:p>
            <a:r>
              <a:rPr lang="en-US" dirty="0"/>
              <a:t>All Supervisors have been instructed to take the new situation into account</a:t>
            </a:r>
          </a:p>
          <a:p>
            <a:r>
              <a:rPr lang="en-US" dirty="0"/>
              <a:t>We will also use our academic judgement to ensure you get the mark you deserve</a:t>
            </a:r>
          </a:p>
        </p:txBody>
      </p:sp>
    </p:spTree>
    <p:extLst>
      <p:ext uri="{BB962C8B-B14F-4D97-AF65-F5344CB8AC3E}">
        <p14:creationId xmlns:p14="http://schemas.microsoft.com/office/powerpoint/2010/main" val="2723592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Assignment 1 – Studio Practice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 assignment mostly stays the same</a:t>
            </a:r>
          </a:p>
          <a:p>
            <a:r>
              <a:rPr lang="en-US" sz="2600" dirty="0"/>
              <a:t>The </a:t>
            </a:r>
            <a:r>
              <a:rPr lang="en-US" sz="2600" b="1" dirty="0"/>
              <a:t>Collaborate</a:t>
            </a:r>
            <a:r>
              <a:rPr lang="en-US" sz="2600" dirty="0"/>
              <a:t> learning outcome is still be assessed on how you work as a team</a:t>
            </a:r>
          </a:p>
          <a:p>
            <a:pPr lvl="1"/>
            <a:r>
              <a:rPr lang="en-US" dirty="0"/>
              <a:t>Team Working</a:t>
            </a:r>
          </a:p>
          <a:p>
            <a:pPr lvl="1"/>
            <a:r>
              <a:rPr lang="en-US" dirty="0"/>
              <a:t>Version Control</a:t>
            </a:r>
          </a:p>
          <a:p>
            <a:pPr lvl="1"/>
            <a:r>
              <a:rPr lang="en-US" dirty="0"/>
              <a:t>Agile Practice</a:t>
            </a:r>
          </a:p>
          <a:p>
            <a:pPr lvl="1"/>
            <a:r>
              <a:rPr lang="en-US" dirty="0"/>
              <a:t>Reflection</a:t>
            </a:r>
          </a:p>
          <a:p>
            <a:r>
              <a:rPr lang="en-US" sz="2600" dirty="0"/>
              <a:t>The </a:t>
            </a:r>
            <a:r>
              <a:rPr lang="en-US" sz="2600" b="1" dirty="0"/>
              <a:t>Deliver </a:t>
            </a:r>
            <a:r>
              <a:rPr lang="en-US" sz="2600" dirty="0"/>
              <a:t>learning outcome is still be assessed on the quality of the game</a:t>
            </a:r>
          </a:p>
          <a:p>
            <a:r>
              <a:rPr lang="en-US" sz="2600" dirty="0"/>
              <a:t>However the </a:t>
            </a:r>
            <a:r>
              <a:rPr lang="en-US" sz="2600" b="1" dirty="0"/>
              <a:t>Expo Materials </a:t>
            </a:r>
            <a:r>
              <a:rPr lang="en-US" sz="2600" dirty="0"/>
              <a:t>have been dropped and replaced with </a:t>
            </a:r>
            <a:r>
              <a:rPr lang="en-US" sz="2600" b="1" dirty="0"/>
              <a:t>Promo Material</a:t>
            </a:r>
          </a:p>
        </p:txBody>
      </p:sp>
    </p:spTree>
    <p:extLst>
      <p:ext uri="{BB962C8B-B14F-4D97-AF65-F5344CB8AC3E}">
        <p14:creationId xmlns:p14="http://schemas.microsoft.com/office/powerpoint/2010/main" val="3444538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Expo Materials – Game Standees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small stands will be used to explain your game and the controls</a:t>
            </a:r>
          </a:p>
          <a:p>
            <a:r>
              <a:rPr lang="en-US" sz="2600" dirty="0"/>
              <a:t>Think of it as a summary that someone would browse on a game box or on a steam/</a:t>
            </a:r>
            <a:r>
              <a:rPr lang="en-US" sz="2600" dirty="0" err="1"/>
              <a:t>itch.io</a:t>
            </a:r>
            <a:r>
              <a:rPr lang="en-US" sz="2600" dirty="0"/>
              <a:t> page</a:t>
            </a:r>
          </a:p>
          <a:p>
            <a:r>
              <a:rPr lang="en-US" sz="2600" dirty="0"/>
              <a:t>The standee should also feature the game controls, please consider making this easy to read and not just a block of text</a:t>
            </a:r>
          </a:p>
          <a:p>
            <a:r>
              <a:rPr lang="en-US" sz="2600" dirty="0"/>
              <a:t>Please provide a QR which points to an </a:t>
            </a:r>
            <a:r>
              <a:rPr lang="en-US" sz="2600" dirty="0" err="1"/>
              <a:t>itch.io</a:t>
            </a:r>
            <a:r>
              <a:rPr lang="en-US" sz="2600" dirty="0"/>
              <a:t> page or similar</a:t>
            </a:r>
          </a:p>
          <a:p>
            <a:r>
              <a:rPr lang="en-US" sz="2600" dirty="0"/>
              <a:t>We will provide a PSD template for this:</a:t>
            </a:r>
          </a:p>
          <a:p>
            <a:pPr lvl="1"/>
            <a:r>
              <a:rPr lang="en-US" sz="2200" dirty="0">
                <a:hlinkClick r:id="rId2"/>
              </a:rPr>
              <a:t>https://learningspace.falmouth.ac.uk/mod/resource/view.php?id=60914</a:t>
            </a:r>
            <a:r>
              <a:rPr lang="en-US" sz="2200" dirty="0"/>
              <a:t> </a:t>
            </a:r>
          </a:p>
          <a:p>
            <a:r>
              <a:rPr lang="en-US" sz="2600" dirty="0"/>
              <a:t>The Games Academy will print these for you!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11206</TotalTime>
  <Words>501</Words>
  <Application>Microsoft Office PowerPoint</Application>
  <PresentationFormat>Widescreen</PresentationFormat>
  <Paragraphs>58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Useful Links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382</cp:revision>
  <dcterms:created xsi:type="dcterms:W3CDTF">2017-09-13T20:00:56Z</dcterms:created>
  <dcterms:modified xsi:type="dcterms:W3CDTF">2020-03-23T23:41:17Z</dcterms:modified>
</cp:coreProperties>
</file>

<file path=docProps/thumbnail.jpeg>
</file>